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40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366" r:id="rId35"/>
    <p:sldId id="367" r:id="rId36"/>
    <p:sldId id="364" r:id="rId37"/>
    <p:sldId id="365" r:id="rId38"/>
    <p:sldId id="274" r:id="rId39"/>
  </p:sldIdLst>
  <p:sldSz cx="9144000" cy="5143500" type="screen16x9"/>
  <p:notesSz cx="6858000" cy="9144000"/>
  <p:embeddedFontLst>
    <p:embeddedFont>
      <p:font typeface="Abril Fatface" panose="020B0604020202020204" charset="0"/>
      <p:regular r:id="rId41"/>
    </p:embeddedFont>
    <p:embeddedFont>
      <p:font typeface="Anton" panose="020B0604020202020204" charset="0"/>
      <p:regular r:id="rId42"/>
    </p:embeddedFont>
    <p:embeddedFont>
      <p:font typeface="Barlow" panose="020B0604020202020204" charset="0"/>
      <p:regular r:id="rId43"/>
      <p:bold r:id="rId44"/>
      <p:italic r:id="rId45"/>
      <p:boldItalic r:id="rId46"/>
    </p:embeddedFont>
    <p:embeddedFont>
      <p:font typeface="Bodoni" panose="020B0604020202020204" charset="0"/>
      <p:regular r:id="rId47"/>
      <p:bold r:id="rId48"/>
      <p:italic r:id="rId49"/>
      <p:boldItalic r:id="rId50"/>
    </p:embeddedFont>
    <p:embeddedFont>
      <p:font typeface="Cambria" panose="02040503050406030204" pitchFamily="18" charset="0"/>
      <p:regular r:id="rId51"/>
      <p:bold r:id="rId52"/>
      <p:italic r:id="rId53"/>
      <p:boldItalic r:id="rId54"/>
    </p:embeddedFont>
    <p:embeddedFont>
      <p:font typeface="Chewy" panose="02000000000000000000" pitchFamily="2" charset="0"/>
      <p:regular r:id="rId55"/>
    </p:embeddedFont>
    <p:embeddedFont>
      <p:font typeface="Fira Sans" panose="020B0604020202020204" charset="0"/>
      <p:regular r:id="rId56"/>
      <p:bold r:id="rId57"/>
      <p:italic r:id="rId58"/>
      <p:boldItalic r:id="rId59"/>
    </p:embeddedFont>
    <p:embeddedFont>
      <p:font typeface="Montserrat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11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182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54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 dirty="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4126" y="381576"/>
            <a:ext cx="6007818" cy="2391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357848" y="3322961"/>
            <a:ext cx="2288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62186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221064"/>
              </p:ext>
            </p:extLst>
          </p:nvPr>
        </p:nvGraphicFramePr>
        <p:xfrm>
          <a:off x="990241" y="1502563"/>
          <a:ext cx="7163417" cy="318526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919644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98035383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3387764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487931360"/>
                    </a:ext>
                  </a:extLst>
                </a:gridCol>
                <a:gridCol w="1459331">
                  <a:extLst>
                    <a:ext uri="{9D8B030D-6E8A-4147-A177-3AD203B41FA5}">
                      <a16:colId xmlns:a16="http://schemas.microsoft.com/office/drawing/2014/main" val="4262723816"/>
                    </a:ext>
                  </a:extLst>
                </a:gridCol>
              </a:tblGrid>
              <a:tr h="353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Moving Average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Box Plot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Pelatihan (s)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58640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0,0463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6,7257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166,14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3,0737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6,9818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46,94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126413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3,0166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7,0042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7347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6,9442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77,98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0503218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7,025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845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3,0532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6,9306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74,05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4940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974778" y="53070"/>
            <a:ext cx="2976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1192139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7284560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935565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935561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1192138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1192139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1935561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1690007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7284563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7284560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790017" y="923569"/>
            <a:ext cx="4014851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7509"/>
              </p:ext>
            </p:extLst>
          </p:nvPr>
        </p:nvGraphicFramePr>
        <p:xfrm>
          <a:off x="4908233" y="1626746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EXPERIMENT!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86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09374"/>
              </p:ext>
            </p:extLst>
          </p:nvPr>
        </p:nvGraphicFramePr>
        <p:xfrm>
          <a:off x="1642785" y="2303557"/>
          <a:ext cx="5858330" cy="124758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449611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60412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Dengan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semua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variable)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Tanpa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Sentiment dan Volume)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3,033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413227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944581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89627"/>
              </p:ext>
            </p:extLst>
          </p:nvPr>
        </p:nvGraphicFramePr>
        <p:xfrm>
          <a:off x="4908233" y="1623719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0,74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3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833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3"/>
            <a:ext cx="5877246" cy="350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3942</TotalTime>
  <Words>1044</Words>
  <Application>Microsoft Office PowerPoint</Application>
  <PresentationFormat>On-screen Show (16:9)</PresentationFormat>
  <Paragraphs>410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Cambria</vt:lpstr>
      <vt:lpstr>Montserrat</vt:lpstr>
      <vt:lpstr>Fira Sans</vt:lpstr>
      <vt:lpstr>Arial</vt:lpstr>
      <vt:lpstr>Barlow</vt:lpstr>
      <vt:lpstr>Chewy</vt:lpstr>
      <vt:lpstr>Abril Fatface</vt:lpstr>
      <vt:lpstr>Anton</vt:lpstr>
      <vt:lpstr>Bodoni</vt:lpstr>
      <vt:lpstr>Elegant Galaxy Background Breakthrough XL by Slidesgo</vt:lpstr>
      <vt:lpstr>Earth's Atmosphere Class by Slidesgo</vt:lpstr>
      <vt:lpstr>Prediksi Harga Bitcoin  Menggunakan Transformer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EXPERIMENT!</vt:lpstr>
      <vt:lpstr>Model Peramalan Seri Waktu Harga Bitcoin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58</cp:revision>
  <dcterms:modified xsi:type="dcterms:W3CDTF">2024-01-18T15:11:13Z</dcterms:modified>
</cp:coreProperties>
</file>